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7" r:id="rId7"/>
    <p:sldId id="268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6"/>
  </p:normalViewPr>
  <p:slideViewPr>
    <p:cSldViewPr snapToGrid="0" snapToObjects="1">
      <p:cViewPr varScale="1">
        <p:scale>
          <a:sx n="90" d="100"/>
          <a:sy n="90" d="100"/>
        </p:scale>
        <p:origin x="23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B45593-ED7B-4C16-B423-ED14C0D23A76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9C618B9-FF50-43B4-B869-6BB1CFE93ACE}">
      <dgm:prSet/>
      <dgm:spPr/>
      <dgm:t>
        <a:bodyPr/>
        <a:lstStyle/>
        <a:p>
          <a:r>
            <a:rPr lang="en-US"/>
            <a:t>Simulate Human Behaviors in social networks such as Time Needed to Read text, interact with users (like, share/retweet, reply, follow), not follow a schedule or each others, …</a:t>
          </a:r>
        </a:p>
      </dgm:t>
    </dgm:pt>
    <dgm:pt modelId="{D5D6B83A-CD60-4700-8EDF-67AA6E5C8B2C}" type="parTrans" cxnId="{00EBE868-45C8-423B-BAAA-5F2C9C47D6F7}">
      <dgm:prSet/>
      <dgm:spPr/>
      <dgm:t>
        <a:bodyPr/>
        <a:lstStyle/>
        <a:p>
          <a:endParaRPr lang="en-US"/>
        </a:p>
      </dgm:t>
    </dgm:pt>
    <dgm:pt modelId="{EABFD292-9DE6-4EFA-9F56-A9CBD709E265}" type="sibTrans" cxnId="{00EBE868-45C8-423B-BAAA-5F2C9C47D6F7}">
      <dgm:prSet/>
      <dgm:spPr/>
      <dgm:t>
        <a:bodyPr/>
        <a:lstStyle/>
        <a:p>
          <a:endParaRPr lang="en-US"/>
        </a:p>
      </dgm:t>
    </dgm:pt>
    <dgm:pt modelId="{FB7C8C32-027A-48AC-8A80-5C0F987CA825}">
      <dgm:prSet/>
      <dgm:spPr/>
      <dgm:t>
        <a:bodyPr/>
        <a:lstStyle/>
        <a:p>
          <a:r>
            <a:rPr lang="en-US" dirty="0"/>
            <a:t>Use TOR to keep away social networks to find out patterns from bot’s behaviors</a:t>
          </a:r>
        </a:p>
        <a:p>
          <a:r>
            <a:rPr lang="en-US" dirty="0"/>
            <a:t>(ex: log in all from same location and time)</a:t>
          </a:r>
        </a:p>
      </dgm:t>
    </dgm:pt>
    <dgm:pt modelId="{4A41EB46-5780-4D6C-BDAF-FC37C4DBE00A}" type="parTrans" cxnId="{499C32AA-579B-4589-8646-938353048E9F}">
      <dgm:prSet/>
      <dgm:spPr/>
      <dgm:t>
        <a:bodyPr/>
        <a:lstStyle/>
        <a:p>
          <a:endParaRPr lang="en-US"/>
        </a:p>
      </dgm:t>
    </dgm:pt>
    <dgm:pt modelId="{3B52DCE9-9192-4FAD-8B73-F2DF2114E174}" type="sibTrans" cxnId="{499C32AA-579B-4589-8646-938353048E9F}">
      <dgm:prSet/>
      <dgm:spPr/>
      <dgm:t>
        <a:bodyPr/>
        <a:lstStyle/>
        <a:p>
          <a:endParaRPr lang="en-US"/>
        </a:p>
      </dgm:t>
    </dgm:pt>
    <dgm:pt modelId="{791E0D5C-439E-4FA2-B8AA-98C260596D01}">
      <dgm:prSet/>
      <dgm:spPr/>
      <dgm:t>
        <a:bodyPr/>
        <a:lstStyle/>
        <a:p>
          <a:r>
            <a:rPr lang="en-US"/>
            <a:t>All Bot’s decisions are made by a control center making it easy to add and remove bots in case of need (ex: being Banned)</a:t>
          </a:r>
        </a:p>
      </dgm:t>
    </dgm:pt>
    <dgm:pt modelId="{6F845FB4-80AB-4C9F-A9EC-9CCD106FB869}" type="parTrans" cxnId="{D9C0FBDD-6BB9-46D2-9531-5F2F4AD695E9}">
      <dgm:prSet/>
      <dgm:spPr/>
      <dgm:t>
        <a:bodyPr/>
        <a:lstStyle/>
        <a:p>
          <a:endParaRPr lang="en-US"/>
        </a:p>
      </dgm:t>
    </dgm:pt>
    <dgm:pt modelId="{4516D699-703E-4AB5-9878-A7B12FC79F72}" type="sibTrans" cxnId="{D9C0FBDD-6BB9-46D2-9531-5F2F4AD695E9}">
      <dgm:prSet/>
      <dgm:spPr/>
      <dgm:t>
        <a:bodyPr/>
        <a:lstStyle/>
        <a:p>
          <a:endParaRPr lang="en-US"/>
        </a:p>
      </dgm:t>
    </dgm:pt>
    <dgm:pt modelId="{D00CEA9D-FBCE-49CD-8BE4-3B6420C79946}" type="pres">
      <dgm:prSet presAssocID="{AFB45593-ED7B-4C16-B423-ED14C0D23A76}" presName="root" presStyleCnt="0">
        <dgm:presLayoutVars>
          <dgm:dir/>
          <dgm:resizeHandles val="exact"/>
        </dgm:presLayoutVars>
      </dgm:prSet>
      <dgm:spPr/>
    </dgm:pt>
    <dgm:pt modelId="{18FD4C2C-1467-48AA-80B8-1AD4354C5E98}" type="pres">
      <dgm:prSet presAssocID="{19C618B9-FF50-43B4-B869-6BB1CFE93ACE}" presName="compNode" presStyleCnt="0"/>
      <dgm:spPr/>
    </dgm:pt>
    <dgm:pt modelId="{BA06AC78-D109-4CA4-AA8D-939F20C95190}" type="pres">
      <dgm:prSet presAssocID="{19C618B9-FF50-43B4-B869-6BB1CFE93ACE}" presName="bgRect" presStyleLbl="bgShp" presStyleIdx="0" presStyleCnt="3"/>
      <dgm:spPr/>
    </dgm:pt>
    <dgm:pt modelId="{F266D77C-0C38-42BD-868F-DCB930914D6E}" type="pres">
      <dgm:prSet presAssocID="{19C618B9-FF50-43B4-B869-6BB1CFE93AC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2A8C7368-FE99-41A6-BA1F-8C63F242FEB3}" type="pres">
      <dgm:prSet presAssocID="{19C618B9-FF50-43B4-B869-6BB1CFE93ACE}" presName="spaceRect" presStyleCnt="0"/>
      <dgm:spPr/>
    </dgm:pt>
    <dgm:pt modelId="{2EC54A6B-30E2-40BC-89D4-5E1736FA833F}" type="pres">
      <dgm:prSet presAssocID="{19C618B9-FF50-43B4-B869-6BB1CFE93ACE}" presName="parTx" presStyleLbl="revTx" presStyleIdx="0" presStyleCnt="3">
        <dgm:presLayoutVars>
          <dgm:chMax val="0"/>
          <dgm:chPref val="0"/>
        </dgm:presLayoutVars>
      </dgm:prSet>
      <dgm:spPr/>
    </dgm:pt>
    <dgm:pt modelId="{96C9F7D6-4467-414F-A852-23F74134057D}" type="pres">
      <dgm:prSet presAssocID="{EABFD292-9DE6-4EFA-9F56-A9CBD709E265}" presName="sibTrans" presStyleCnt="0"/>
      <dgm:spPr/>
    </dgm:pt>
    <dgm:pt modelId="{F07BA631-A37C-498F-B0EB-553B7F731CF6}" type="pres">
      <dgm:prSet presAssocID="{FB7C8C32-027A-48AC-8A80-5C0F987CA825}" presName="compNode" presStyleCnt="0"/>
      <dgm:spPr/>
    </dgm:pt>
    <dgm:pt modelId="{553EEADE-20E9-432F-8600-D1F7C730CD5E}" type="pres">
      <dgm:prSet presAssocID="{FB7C8C32-027A-48AC-8A80-5C0F987CA825}" presName="bgRect" presStyleLbl="bgShp" presStyleIdx="1" presStyleCnt="3"/>
      <dgm:spPr/>
    </dgm:pt>
    <dgm:pt modelId="{A09A477D-4BDA-4A2C-941E-B63CC9C75766}" type="pres">
      <dgm:prSet presAssocID="{FB7C8C32-027A-48AC-8A80-5C0F987CA82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 sign"/>
        </a:ext>
      </dgm:extLst>
    </dgm:pt>
    <dgm:pt modelId="{8207BCCF-F203-4AA4-B970-F69A0F130CDC}" type="pres">
      <dgm:prSet presAssocID="{FB7C8C32-027A-48AC-8A80-5C0F987CA825}" presName="spaceRect" presStyleCnt="0"/>
      <dgm:spPr/>
    </dgm:pt>
    <dgm:pt modelId="{68E342CE-6503-4B0E-942C-FD588D71B881}" type="pres">
      <dgm:prSet presAssocID="{FB7C8C32-027A-48AC-8A80-5C0F987CA825}" presName="parTx" presStyleLbl="revTx" presStyleIdx="1" presStyleCnt="3">
        <dgm:presLayoutVars>
          <dgm:chMax val="0"/>
          <dgm:chPref val="0"/>
        </dgm:presLayoutVars>
      </dgm:prSet>
      <dgm:spPr/>
    </dgm:pt>
    <dgm:pt modelId="{A4059456-9487-4600-8FD0-DADBF17B6604}" type="pres">
      <dgm:prSet presAssocID="{3B52DCE9-9192-4FAD-8B73-F2DF2114E174}" presName="sibTrans" presStyleCnt="0"/>
      <dgm:spPr/>
    </dgm:pt>
    <dgm:pt modelId="{86DAED76-4DAD-4022-B8BB-3C18E5E61362}" type="pres">
      <dgm:prSet presAssocID="{791E0D5C-439E-4FA2-B8AA-98C260596D01}" presName="compNode" presStyleCnt="0"/>
      <dgm:spPr/>
    </dgm:pt>
    <dgm:pt modelId="{E43C42FF-6565-4948-8884-5832A059383C}" type="pres">
      <dgm:prSet presAssocID="{791E0D5C-439E-4FA2-B8AA-98C260596D01}" presName="bgRect" presStyleLbl="bgShp" presStyleIdx="2" presStyleCnt="3"/>
      <dgm:spPr/>
    </dgm:pt>
    <dgm:pt modelId="{179EA1E2-BFF8-4858-B3A9-1CEBC3650829}" type="pres">
      <dgm:prSet presAssocID="{791E0D5C-439E-4FA2-B8AA-98C260596D0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48B52E2-8B07-43F9-88ED-154B214219F8}" type="pres">
      <dgm:prSet presAssocID="{791E0D5C-439E-4FA2-B8AA-98C260596D01}" presName="spaceRect" presStyleCnt="0"/>
      <dgm:spPr/>
    </dgm:pt>
    <dgm:pt modelId="{2BD74B0E-BB6C-446F-8670-324DC0E2DD8D}" type="pres">
      <dgm:prSet presAssocID="{791E0D5C-439E-4FA2-B8AA-98C260596D0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4141630-D83F-418A-9110-E40E0AA0FA54}" type="presOf" srcId="{AFB45593-ED7B-4C16-B423-ED14C0D23A76}" destId="{D00CEA9D-FBCE-49CD-8BE4-3B6420C79946}" srcOrd="0" destOrd="0" presId="urn:microsoft.com/office/officeart/2018/2/layout/IconVerticalSolidList"/>
    <dgm:cxn modelId="{3D1DF344-8596-4159-A0EB-9BA10374E253}" type="presOf" srcId="{19C618B9-FF50-43B4-B869-6BB1CFE93ACE}" destId="{2EC54A6B-30E2-40BC-89D4-5E1736FA833F}" srcOrd="0" destOrd="0" presId="urn:microsoft.com/office/officeart/2018/2/layout/IconVerticalSolidList"/>
    <dgm:cxn modelId="{00EBE868-45C8-423B-BAAA-5F2C9C47D6F7}" srcId="{AFB45593-ED7B-4C16-B423-ED14C0D23A76}" destId="{19C618B9-FF50-43B4-B869-6BB1CFE93ACE}" srcOrd="0" destOrd="0" parTransId="{D5D6B83A-CD60-4700-8EDF-67AA6E5C8B2C}" sibTransId="{EABFD292-9DE6-4EFA-9F56-A9CBD709E265}"/>
    <dgm:cxn modelId="{B68CA374-29B8-431E-937E-83FE7BF0CD00}" type="presOf" srcId="{FB7C8C32-027A-48AC-8A80-5C0F987CA825}" destId="{68E342CE-6503-4B0E-942C-FD588D71B881}" srcOrd="0" destOrd="0" presId="urn:microsoft.com/office/officeart/2018/2/layout/IconVerticalSolidList"/>
    <dgm:cxn modelId="{499C32AA-579B-4589-8646-938353048E9F}" srcId="{AFB45593-ED7B-4C16-B423-ED14C0D23A76}" destId="{FB7C8C32-027A-48AC-8A80-5C0F987CA825}" srcOrd="1" destOrd="0" parTransId="{4A41EB46-5780-4D6C-BDAF-FC37C4DBE00A}" sibTransId="{3B52DCE9-9192-4FAD-8B73-F2DF2114E174}"/>
    <dgm:cxn modelId="{42DE42BD-59A2-4C70-BD30-11349B2D611B}" type="presOf" srcId="{791E0D5C-439E-4FA2-B8AA-98C260596D01}" destId="{2BD74B0E-BB6C-446F-8670-324DC0E2DD8D}" srcOrd="0" destOrd="0" presId="urn:microsoft.com/office/officeart/2018/2/layout/IconVerticalSolidList"/>
    <dgm:cxn modelId="{D9C0FBDD-6BB9-46D2-9531-5F2F4AD695E9}" srcId="{AFB45593-ED7B-4C16-B423-ED14C0D23A76}" destId="{791E0D5C-439E-4FA2-B8AA-98C260596D01}" srcOrd="2" destOrd="0" parTransId="{6F845FB4-80AB-4C9F-A9EC-9CCD106FB869}" sibTransId="{4516D699-703E-4AB5-9878-A7B12FC79F72}"/>
    <dgm:cxn modelId="{9E8AC145-1FD2-4BE5-9808-D089A083147D}" type="presParOf" srcId="{D00CEA9D-FBCE-49CD-8BE4-3B6420C79946}" destId="{18FD4C2C-1467-48AA-80B8-1AD4354C5E98}" srcOrd="0" destOrd="0" presId="urn:microsoft.com/office/officeart/2018/2/layout/IconVerticalSolidList"/>
    <dgm:cxn modelId="{DC5F2A24-5263-4127-9944-592E10BE3FEA}" type="presParOf" srcId="{18FD4C2C-1467-48AA-80B8-1AD4354C5E98}" destId="{BA06AC78-D109-4CA4-AA8D-939F20C95190}" srcOrd="0" destOrd="0" presId="urn:microsoft.com/office/officeart/2018/2/layout/IconVerticalSolidList"/>
    <dgm:cxn modelId="{A474F9B5-46EC-4F47-B332-C334CDD91A57}" type="presParOf" srcId="{18FD4C2C-1467-48AA-80B8-1AD4354C5E98}" destId="{F266D77C-0C38-42BD-868F-DCB930914D6E}" srcOrd="1" destOrd="0" presId="urn:microsoft.com/office/officeart/2018/2/layout/IconVerticalSolidList"/>
    <dgm:cxn modelId="{C23BCA88-C9F9-4F73-8669-FA95AEBF035A}" type="presParOf" srcId="{18FD4C2C-1467-48AA-80B8-1AD4354C5E98}" destId="{2A8C7368-FE99-41A6-BA1F-8C63F242FEB3}" srcOrd="2" destOrd="0" presId="urn:microsoft.com/office/officeart/2018/2/layout/IconVerticalSolidList"/>
    <dgm:cxn modelId="{2740BED5-3972-4362-BC6C-EB399C6C986C}" type="presParOf" srcId="{18FD4C2C-1467-48AA-80B8-1AD4354C5E98}" destId="{2EC54A6B-30E2-40BC-89D4-5E1736FA833F}" srcOrd="3" destOrd="0" presId="urn:microsoft.com/office/officeart/2018/2/layout/IconVerticalSolidList"/>
    <dgm:cxn modelId="{C05D501A-2301-4159-976E-29DA61D22AC7}" type="presParOf" srcId="{D00CEA9D-FBCE-49CD-8BE4-3B6420C79946}" destId="{96C9F7D6-4467-414F-A852-23F74134057D}" srcOrd="1" destOrd="0" presId="urn:microsoft.com/office/officeart/2018/2/layout/IconVerticalSolidList"/>
    <dgm:cxn modelId="{4FFD2A14-6CF9-490A-8C7C-C89D475DAACC}" type="presParOf" srcId="{D00CEA9D-FBCE-49CD-8BE4-3B6420C79946}" destId="{F07BA631-A37C-498F-B0EB-553B7F731CF6}" srcOrd="2" destOrd="0" presId="urn:microsoft.com/office/officeart/2018/2/layout/IconVerticalSolidList"/>
    <dgm:cxn modelId="{26EA8C27-39E7-4832-878C-F68E8A957147}" type="presParOf" srcId="{F07BA631-A37C-498F-B0EB-553B7F731CF6}" destId="{553EEADE-20E9-432F-8600-D1F7C730CD5E}" srcOrd="0" destOrd="0" presId="urn:microsoft.com/office/officeart/2018/2/layout/IconVerticalSolidList"/>
    <dgm:cxn modelId="{0F0E8F0C-4263-4A86-BA43-293104F2F909}" type="presParOf" srcId="{F07BA631-A37C-498F-B0EB-553B7F731CF6}" destId="{A09A477D-4BDA-4A2C-941E-B63CC9C75766}" srcOrd="1" destOrd="0" presId="urn:microsoft.com/office/officeart/2018/2/layout/IconVerticalSolidList"/>
    <dgm:cxn modelId="{32D9D3B5-5406-4975-9984-8C684C11EA7B}" type="presParOf" srcId="{F07BA631-A37C-498F-B0EB-553B7F731CF6}" destId="{8207BCCF-F203-4AA4-B970-F69A0F130CDC}" srcOrd="2" destOrd="0" presId="urn:microsoft.com/office/officeart/2018/2/layout/IconVerticalSolidList"/>
    <dgm:cxn modelId="{45646A62-AF9E-4723-9A79-4B6028BADB9B}" type="presParOf" srcId="{F07BA631-A37C-498F-B0EB-553B7F731CF6}" destId="{68E342CE-6503-4B0E-942C-FD588D71B881}" srcOrd="3" destOrd="0" presId="urn:microsoft.com/office/officeart/2018/2/layout/IconVerticalSolidList"/>
    <dgm:cxn modelId="{14A27B95-C853-44F4-B37C-9AB3B3AF1067}" type="presParOf" srcId="{D00CEA9D-FBCE-49CD-8BE4-3B6420C79946}" destId="{A4059456-9487-4600-8FD0-DADBF17B6604}" srcOrd="3" destOrd="0" presId="urn:microsoft.com/office/officeart/2018/2/layout/IconVerticalSolidList"/>
    <dgm:cxn modelId="{621DFE67-D262-4BB0-9CB3-22FC33B83757}" type="presParOf" srcId="{D00CEA9D-FBCE-49CD-8BE4-3B6420C79946}" destId="{86DAED76-4DAD-4022-B8BB-3C18E5E61362}" srcOrd="4" destOrd="0" presId="urn:microsoft.com/office/officeart/2018/2/layout/IconVerticalSolidList"/>
    <dgm:cxn modelId="{472A30DA-575B-46ED-84A4-3CC7C7730149}" type="presParOf" srcId="{86DAED76-4DAD-4022-B8BB-3C18E5E61362}" destId="{E43C42FF-6565-4948-8884-5832A059383C}" srcOrd="0" destOrd="0" presId="urn:microsoft.com/office/officeart/2018/2/layout/IconVerticalSolidList"/>
    <dgm:cxn modelId="{7EC1D59E-F7B6-4E25-9510-7BC8B2FF7BB5}" type="presParOf" srcId="{86DAED76-4DAD-4022-B8BB-3C18E5E61362}" destId="{179EA1E2-BFF8-4858-B3A9-1CEBC3650829}" srcOrd="1" destOrd="0" presId="urn:microsoft.com/office/officeart/2018/2/layout/IconVerticalSolidList"/>
    <dgm:cxn modelId="{404B014F-EBA9-4DAF-9F51-9AF4C8EC69EB}" type="presParOf" srcId="{86DAED76-4DAD-4022-B8BB-3C18E5E61362}" destId="{F48B52E2-8B07-43F9-88ED-154B214219F8}" srcOrd="2" destOrd="0" presId="urn:microsoft.com/office/officeart/2018/2/layout/IconVerticalSolidList"/>
    <dgm:cxn modelId="{585F50A8-69AF-474C-B6C9-4ED23491987F}" type="presParOf" srcId="{86DAED76-4DAD-4022-B8BB-3C18E5E61362}" destId="{2BD74B0E-BB6C-446F-8670-324DC0E2DD8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4C5EB6-7D83-4355-9A3C-0CE2A78FAD1B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38B776E-79CF-405C-BCA4-97F6EE03B7C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All gathered data will be stored in Neo4J </a:t>
          </a:r>
        </a:p>
      </dgm:t>
    </dgm:pt>
    <dgm:pt modelId="{992CC45C-14F5-4033-929C-A0DDD44CD4F8}" type="parTrans" cxnId="{FBC41879-6D37-4B9F-8D11-6166F17E56C0}">
      <dgm:prSet/>
      <dgm:spPr/>
      <dgm:t>
        <a:bodyPr/>
        <a:lstStyle/>
        <a:p>
          <a:endParaRPr lang="en-US"/>
        </a:p>
      </dgm:t>
    </dgm:pt>
    <dgm:pt modelId="{0068CB0A-27BC-4266-8260-7570F8AB524D}" type="sibTrans" cxnId="{FBC41879-6D37-4B9F-8D11-6166F17E56C0}">
      <dgm:prSet/>
      <dgm:spPr/>
      <dgm:t>
        <a:bodyPr/>
        <a:lstStyle/>
        <a:p>
          <a:endParaRPr lang="en-US"/>
        </a:p>
      </dgm:t>
    </dgm:pt>
    <dgm:pt modelId="{EF64BE02-E52C-406D-95A2-AF9BA4DA61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customizable web interface will be made in order to display gathered data.</a:t>
          </a:r>
        </a:p>
      </dgm:t>
    </dgm:pt>
    <dgm:pt modelId="{3FA824DE-2896-4B5C-A358-210CE5363C51}" type="parTrans" cxnId="{96E5F480-A89D-4153-A486-05504A07F3C8}">
      <dgm:prSet/>
      <dgm:spPr/>
      <dgm:t>
        <a:bodyPr/>
        <a:lstStyle/>
        <a:p>
          <a:endParaRPr lang="en-US"/>
        </a:p>
      </dgm:t>
    </dgm:pt>
    <dgm:pt modelId="{F1905088-C46B-42A6-8FE5-92B66884E24C}" type="sibTrans" cxnId="{96E5F480-A89D-4153-A486-05504A07F3C8}">
      <dgm:prSet/>
      <dgm:spPr/>
      <dgm:t>
        <a:bodyPr/>
        <a:lstStyle/>
        <a:p>
          <a:endParaRPr lang="en-US"/>
        </a:p>
      </dgm:t>
    </dgm:pt>
    <dgm:pt modelId="{028B742C-7EE0-4802-BFD4-67A655C758C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No Authentication is needed</a:t>
          </a:r>
        </a:p>
      </dgm:t>
    </dgm:pt>
    <dgm:pt modelId="{33348936-9FE6-49E5-AFCB-E78455D5C5CA}" type="parTrans" cxnId="{B9BA6E08-61B5-4C94-85A5-53ED16C12BD4}">
      <dgm:prSet/>
      <dgm:spPr/>
      <dgm:t>
        <a:bodyPr/>
        <a:lstStyle/>
        <a:p>
          <a:endParaRPr lang="en-US"/>
        </a:p>
      </dgm:t>
    </dgm:pt>
    <dgm:pt modelId="{BC25C3D5-3ECE-4850-98B2-9532CF9FDDFD}" type="sibTrans" cxnId="{B9BA6E08-61B5-4C94-85A5-53ED16C12BD4}">
      <dgm:prSet/>
      <dgm:spPr/>
      <dgm:t>
        <a:bodyPr/>
        <a:lstStyle/>
        <a:p>
          <a:endParaRPr lang="en-US"/>
        </a:p>
      </dgm:t>
    </dgm:pt>
    <dgm:pt modelId="{108078AD-CB08-40AF-989F-15A3CA9ED402}" type="pres">
      <dgm:prSet presAssocID="{5D4C5EB6-7D83-4355-9A3C-0CE2A78FAD1B}" presName="root" presStyleCnt="0">
        <dgm:presLayoutVars>
          <dgm:dir/>
          <dgm:resizeHandles val="exact"/>
        </dgm:presLayoutVars>
      </dgm:prSet>
      <dgm:spPr/>
    </dgm:pt>
    <dgm:pt modelId="{2CEBAC2B-F9A5-4C96-949D-811B2C12C05E}" type="pres">
      <dgm:prSet presAssocID="{C38B776E-79CF-405C-BCA4-97F6EE03B7C8}" presName="compNode" presStyleCnt="0"/>
      <dgm:spPr/>
    </dgm:pt>
    <dgm:pt modelId="{C67C85C4-7A4D-473E-8005-61F827293B6A}" type="pres">
      <dgm:prSet presAssocID="{C38B776E-79CF-405C-BCA4-97F6EE03B7C8}" presName="bgRect" presStyleLbl="bgShp" presStyleIdx="0" presStyleCnt="3"/>
      <dgm:spPr/>
    </dgm:pt>
    <dgm:pt modelId="{F3E48F6B-ACDF-4D6E-B97F-DD8408832FDC}" type="pres">
      <dgm:prSet presAssocID="{C38B776E-79CF-405C-BCA4-97F6EE03B7C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6FF08BA-9EAF-47EF-9F16-965D4AFDD855}" type="pres">
      <dgm:prSet presAssocID="{C38B776E-79CF-405C-BCA4-97F6EE03B7C8}" presName="spaceRect" presStyleCnt="0"/>
      <dgm:spPr/>
    </dgm:pt>
    <dgm:pt modelId="{8B677F95-B06A-438D-8350-D8B2900623E4}" type="pres">
      <dgm:prSet presAssocID="{C38B776E-79CF-405C-BCA4-97F6EE03B7C8}" presName="parTx" presStyleLbl="revTx" presStyleIdx="0" presStyleCnt="3">
        <dgm:presLayoutVars>
          <dgm:chMax val="0"/>
          <dgm:chPref val="0"/>
        </dgm:presLayoutVars>
      </dgm:prSet>
      <dgm:spPr/>
    </dgm:pt>
    <dgm:pt modelId="{6A9F369C-51D2-487B-ACC7-B1353225536F}" type="pres">
      <dgm:prSet presAssocID="{0068CB0A-27BC-4266-8260-7570F8AB524D}" presName="sibTrans" presStyleCnt="0"/>
      <dgm:spPr/>
    </dgm:pt>
    <dgm:pt modelId="{B6BAAF97-D369-4A0B-9C7A-5A4ADEE9821C}" type="pres">
      <dgm:prSet presAssocID="{EF64BE02-E52C-406D-95A2-AF9BA4DA61B3}" presName="compNode" presStyleCnt="0"/>
      <dgm:spPr/>
    </dgm:pt>
    <dgm:pt modelId="{0D935FCC-A829-4C41-A59D-2980B8772B1F}" type="pres">
      <dgm:prSet presAssocID="{EF64BE02-E52C-406D-95A2-AF9BA4DA61B3}" presName="bgRect" presStyleLbl="bgShp" presStyleIdx="1" presStyleCnt="3"/>
      <dgm:spPr/>
    </dgm:pt>
    <dgm:pt modelId="{F9702D82-4A32-43E3-98DE-37624FA3E2A5}" type="pres">
      <dgm:prSet presAssocID="{EF64BE02-E52C-406D-95A2-AF9BA4DA61B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980063D8-B496-4CB4-9EAC-66791ABFDB32}" type="pres">
      <dgm:prSet presAssocID="{EF64BE02-E52C-406D-95A2-AF9BA4DA61B3}" presName="spaceRect" presStyleCnt="0"/>
      <dgm:spPr/>
    </dgm:pt>
    <dgm:pt modelId="{44B7FB38-134F-4370-8619-B3B06F5A54EA}" type="pres">
      <dgm:prSet presAssocID="{EF64BE02-E52C-406D-95A2-AF9BA4DA61B3}" presName="parTx" presStyleLbl="revTx" presStyleIdx="1" presStyleCnt="3">
        <dgm:presLayoutVars>
          <dgm:chMax val="0"/>
          <dgm:chPref val="0"/>
        </dgm:presLayoutVars>
      </dgm:prSet>
      <dgm:spPr/>
    </dgm:pt>
    <dgm:pt modelId="{3A500E1B-C32F-4C80-9460-AACFA6356439}" type="pres">
      <dgm:prSet presAssocID="{F1905088-C46B-42A6-8FE5-92B66884E24C}" presName="sibTrans" presStyleCnt="0"/>
      <dgm:spPr/>
    </dgm:pt>
    <dgm:pt modelId="{3B704ACA-4CA2-4032-8E27-36270F39A816}" type="pres">
      <dgm:prSet presAssocID="{028B742C-7EE0-4802-BFD4-67A655C758CD}" presName="compNode" presStyleCnt="0"/>
      <dgm:spPr/>
    </dgm:pt>
    <dgm:pt modelId="{1C9FB4B0-8865-4E82-BD98-8DA376847916}" type="pres">
      <dgm:prSet presAssocID="{028B742C-7EE0-4802-BFD4-67A655C758CD}" presName="bgRect" presStyleLbl="bgShp" presStyleIdx="2" presStyleCnt="3"/>
      <dgm:spPr/>
    </dgm:pt>
    <dgm:pt modelId="{7813E09C-C3C8-4BC6-BD84-8236E1E4E9BC}" type="pres">
      <dgm:prSet presAssocID="{028B742C-7EE0-4802-BFD4-67A655C758C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CC66A6B8-2C66-43C9-B9D9-14560E38BAE0}" type="pres">
      <dgm:prSet presAssocID="{028B742C-7EE0-4802-BFD4-67A655C758CD}" presName="spaceRect" presStyleCnt="0"/>
      <dgm:spPr/>
    </dgm:pt>
    <dgm:pt modelId="{369087F8-0E6A-4AB9-B18B-EA1FD7B22770}" type="pres">
      <dgm:prSet presAssocID="{028B742C-7EE0-4802-BFD4-67A655C758C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9BA6E08-61B5-4C94-85A5-53ED16C12BD4}" srcId="{5D4C5EB6-7D83-4355-9A3C-0CE2A78FAD1B}" destId="{028B742C-7EE0-4802-BFD4-67A655C758CD}" srcOrd="2" destOrd="0" parTransId="{33348936-9FE6-49E5-AFCB-E78455D5C5CA}" sibTransId="{BC25C3D5-3ECE-4850-98B2-9532CF9FDDFD}"/>
    <dgm:cxn modelId="{BC93FA4F-CA25-F442-82A4-7D80C8DEC324}" type="presOf" srcId="{C38B776E-79CF-405C-BCA4-97F6EE03B7C8}" destId="{8B677F95-B06A-438D-8350-D8B2900623E4}" srcOrd="0" destOrd="0" presId="urn:microsoft.com/office/officeart/2018/2/layout/IconVerticalSolidList"/>
    <dgm:cxn modelId="{4B0F8678-3A95-D248-A632-8BCA201536FC}" type="presOf" srcId="{028B742C-7EE0-4802-BFD4-67A655C758CD}" destId="{369087F8-0E6A-4AB9-B18B-EA1FD7B22770}" srcOrd="0" destOrd="0" presId="urn:microsoft.com/office/officeart/2018/2/layout/IconVerticalSolidList"/>
    <dgm:cxn modelId="{FBC41879-6D37-4B9F-8D11-6166F17E56C0}" srcId="{5D4C5EB6-7D83-4355-9A3C-0CE2A78FAD1B}" destId="{C38B776E-79CF-405C-BCA4-97F6EE03B7C8}" srcOrd="0" destOrd="0" parTransId="{992CC45C-14F5-4033-929C-A0DDD44CD4F8}" sibTransId="{0068CB0A-27BC-4266-8260-7570F8AB524D}"/>
    <dgm:cxn modelId="{E6605D7C-D191-A64B-B5F3-B959501671AF}" type="presOf" srcId="{5D4C5EB6-7D83-4355-9A3C-0CE2A78FAD1B}" destId="{108078AD-CB08-40AF-989F-15A3CA9ED402}" srcOrd="0" destOrd="0" presId="urn:microsoft.com/office/officeart/2018/2/layout/IconVerticalSolidList"/>
    <dgm:cxn modelId="{96E5F480-A89D-4153-A486-05504A07F3C8}" srcId="{5D4C5EB6-7D83-4355-9A3C-0CE2A78FAD1B}" destId="{EF64BE02-E52C-406D-95A2-AF9BA4DA61B3}" srcOrd="1" destOrd="0" parTransId="{3FA824DE-2896-4B5C-A358-210CE5363C51}" sibTransId="{F1905088-C46B-42A6-8FE5-92B66884E24C}"/>
    <dgm:cxn modelId="{E3F4B6A1-0EFC-A649-AB46-5501799C306B}" type="presOf" srcId="{EF64BE02-E52C-406D-95A2-AF9BA4DA61B3}" destId="{44B7FB38-134F-4370-8619-B3B06F5A54EA}" srcOrd="0" destOrd="0" presId="urn:microsoft.com/office/officeart/2018/2/layout/IconVerticalSolidList"/>
    <dgm:cxn modelId="{B9D8EE71-65B7-EE48-962E-78834D3D207D}" type="presParOf" srcId="{108078AD-CB08-40AF-989F-15A3CA9ED402}" destId="{2CEBAC2B-F9A5-4C96-949D-811B2C12C05E}" srcOrd="0" destOrd="0" presId="urn:microsoft.com/office/officeart/2018/2/layout/IconVerticalSolidList"/>
    <dgm:cxn modelId="{04FF1698-788E-C14B-9B4B-719DD86F4685}" type="presParOf" srcId="{2CEBAC2B-F9A5-4C96-949D-811B2C12C05E}" destId="{C67C85C4-7A4D-473E-8005-61F827293B6A}" srcOrd="0" destOrd="0" presId="urn:microsoft.com/office/officeart/2018/2/layout/IconVerticalSolidList"/>
    <dgm:cxn modelId="{477FE49D-9123-B34D-89E0-3CF64872906B}" type="presParOf" srcId="{2CEBAC2B-F9A5-4C96-949D-811B2C12C05E}" destId="{F3E48F6B-ACDF-4D6E-B97F-DD8408832FDC}" srcOrd="1" destOrd="0" presId="urn:microsoft.com/office/officeart/2018/2/layout/IconVerticalSolidList"/>
    <dgm:cxn modelId="{D8978087-5A3E-4A4D-81AE-E8FC62AB5162}" type="presParOf" srcId="{2CEBAC2B-F9A5-4C96-949D-811B2C12C05E}" destId="{E6FF08BA-9EAF-47EF-9F16-965D4AFDD855}" srcOrd="2" destOrd="0" presId="urn:microsoft.com/office/officeart/2018/2/layout/IconVerticalSolidList"/>
    <dgm:cxn modelId="{E8466923-032F-4D42-BF30-213747D68120}" type="presParOf" srcId="{2CEBAC2B-F9A5-4C96-949D-811B2C12C05E}" destId="{8B677F95-B06A-438D-8350-D8B2900623E4}" srcOrd="3" destOrd="0" presId="urn:microsoft.com/office/officeart/2018/2/layout/IconVerticalSolidList"/>
    <dgm:cxn modelId="{0574489D-F395-4841-BDE0-E0B261F0987F}" type="presParOf" srcId="{108078AD-CB08-40AF-989F-15A3CA9ED402}" destId="{6A9F369C-51D2-487B-ACC7-B1353225536F}" srcOrd="1" destOrd="0" presId="urn:microsoft.com/office/officeart/2018/2/layout/IconVerticalSolidList"/>
    <dgm:cxn modelId="{D7A50BF9-025F-F641-8788-E6CAF98EF0A8}" type="presParOf" srcId="{108078AD-CB08-40AF-989F-15A3CA9ED402}" destId="{B6BAAF97-D369-4A0B-9C7A-5A4ADEE9821C}" srcOrd="2" destOrd="0" presId="urn:microsoft.com/office/officeart/2018/2/layout/IconVerticalSolidList"/>
    <dgm:cxn modelId="{9C4B88EC-35F4-9547-87EA-ABCDAAF8F2DB}" type="presParOf" srcId="{B6BAAF97-D369-4A0B-9C7A-5A4ADEE9821C}" destId="{0D935FCC-A829-4C41-A59D-2980B8772B1F}" srcOrd="0" destOrd="0" presId="urn:microsoft.com/office/officeart/2018/2/layout/IconVerticalSolidList"/>
    <dgm:cxn modelId="{8AB11E47-2E7E-024B-BD4D-3F25E85E1CAD}" type="presParOf" srcId="{B6BAAF97-D369-4A0B-9C7A-5A4ADEE9821C}" destId="{F9702D82-4A32-43E3-98DE-37624FA3E2A5}" srcOrd="1" destOrd="0" presId="urn:microsoft.com/office/officeart/2018/2/layout/IconVerticalSolidList"/>
    <dgm:cxn modelId="{B9281996-9952-A14A-AA12-ED948AE77575}" type="presParOf" srcId="{B6BAAF97-D369-4A0B-9C7A-5A4ADEE9821C}" destId="{980063D8-B496-4CB4-9EAC-66791ABFDB32}" srcOrd="2" destOrd="0" presId="urn:microsoft.com/office/officeart/2018/2/layout/IconVerticalSolidList"/>
    <dgm:cxn modelId="{BDB1391E-C10B-764B-AFC0-971D138F6D22}" type="presParOf" srcId="{B6BAAF97-D369-4A0B-9C7A-5A4ADEE9821C}" destId="{44B7FB38-134F-4370-8619-B3B06F5A54EA}" srcOrd="3" destOrd="0" presId="urn:microsoft.com/office/officeart/2018/2/layout/IconVerticalSolidList"/>
    <dgm:cxn modelId="{2CD902BF-8ADE-DF43-8412-BF07615D1CFC}" type="presParOf" srcId="{108078AD-CB08-40AF-989F-15A3CA9ED402}" destId="{3A500E1B-C32F-4C80-9460-AACFA6356439}" srcOrd="3" destOrd="0" presId="urn:microsoft.com/office/officeart/2018/2/layout/IconVerticalSolidList"/>
    <dgm:cxn modelId="{F5528384-60CF-1C47-B887-AF164A68CF89}" type="presParOf" srcId="{108078AD-CB08-40AF-989F-15A3CA9ED402}" destId="{3B704ACA-4CA2-4032-8E27-36270F39A816}" srcOrd="4" destOrd="0" presId="urn:microsoft.com/office/officeart/2018/2/layout/IconVerticalSolidList"/>
    <dgm:cxn modelId="{EB740FE4-A6AC-CD46-969A-A26963CE5693}" type="presParOf" srcId="{3B704ACA-4CA2-4032-8E27-36270F39A816}" destId="{1C9FB4B0-8865-4E82-BD98-8DA376847916}" srcOrd="0" destOrd="0" presId="urn:microsoft.com/office/officeart/2018/2/layout/IconVerticalSolidList"/>
    <dgm:cxn modelId="{09049ACF-686E-3F47-8246-CD1575D96DAC}" type="presParOf" srcId="{3B704ACA-4CA2-4032-8E27-36270F39A816}" destId="{7813E09C-C3C8-4BC6-BD84-8236E1E4E9BC}" srcOrd="1" destOrd="0" presId="urn:microsoft.com/office/officeart/2018/2/layout/IconVerticalSolidList"/>
    <dgm:cxn modelId="{243B4E48-189C-234D-BE2E-2BAA6FDF0276}" type="presParOf" srcId="{3B704ACA-4CA2-4032-8E27-36270F39A816}" destId="{CC66A6B8-2C66-43C9-B9D9-14560E38BAE0}" srcOrd="2" destOrd="0" presId="urn:microsoft.com/office/officeart/2018/2/layout/IconVerticalSolidList"/>
    <dgm:cxn modelId="{F99018CE-637C-A14C-ACE2-9367C443784E}" type="presParOf" srcId="{3B704ACA-4CA2-4032-8E27-36270F39A816}" destId="{369087F8-0E6A-4AB9-B18B-EA1FD7B2277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06AC78-D109-4CA4-AA8D-939F20C95190}">
      <dsp:nvSpPr>
        <dsp:cNvPr id="0" name=""/>
        <dsp:cNvSpPr/>
      </dsp:nvSpPr>
      <dsp:spPr>
        <a:xfrm>
          <a:off x="0" y="680"/>
          <a:ext cx="6506304" cy="159327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266D77C-0C38-42BD-868F-DCB930914D6E}">
      <dsp:nvSpPr>
        <dsp:cNvPr id="0" name=""/>
        <dsp:cNvSpPr/>
      </dsp:nvSpPr>
      <dsp:spPr>
        <a:xfrm>
          <a:off x="481967" y="359168"/>
          <a:ext cx="876303" cy="8763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EC54A6B-30E2-40BC-89D4-5E1736FA833F}">
      <dsp:nvSpPr>
        <dsp:cNvPr id="0" name=""/>
        <dsp:cNvSpPr/>
      </dsp:nvSpPr>
      <dsp:spPr>
        <a:xfrm>
          <a:off x="1840237" y="680"/>
          <a:ext cx="4666066" cy="159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2" tIns="168622" rIns="168622" bIns="16862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Simulate Human Behaviors in social networks such as Time Needed to Read text, interact with users (like, share/retweet, reply, follow), not follow a schedule or each others, …</a:t>
          </a:r>
        </a:p>
      </dsp:txBody>
      <dsp:txXfrm>
        <a:off x="1840237" y="680"/>
        <a:ext cx="4666066" cy="1593279"/>
      </dsp:txXfrm>
    </dsp:sp>
    <dsp:sp modelId="{553EEADE-20E9-432F-8600-D1F7C730CD5E}">
      <dsp:nvSpPr>
        <dsp:cNvPr id="0" name=""/>
        <dsp:cNvSpPr/>
      </dsp:nvSpPr>
      <dsp:spPr>
        <a:xfrm>
          <a:off x="0" y="1992280"/>
          <a:ext cx="6506304" cy="159327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09A477D-4BDA-4A2C-941E-B63CC9C75766}">
      <dsp:nvSpPr>
        <dsp:cNvPr id="0" name=""/>
        <dsp:cNvSpPr/>
      </dsp:nvSpPr>
      <dsp:spPr>
        <a:xfrm>
          <a:off x="481967" y="2350768"/>
          <a:ext cx="876303" cy="8763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8E342CE-6503-4B0E-942C-FD588D71B881}">
      <dsp:nvSpPr>
        <dsp:cNvPr id="0" name=""/>
        <dsp:cNvSpPr/>
      </dsp:nvSpPr>
      <dsp:spPr>
        <a:xfrm>
          <a:off x="1840237" y="1992280"/>
          <a:ext cx="4666066" cy="159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2" tIns="168622" rIns="168622" bIns="16862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Use TOR to keep away social networks to find out patterns from bot’s behaviors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(ex: log in all from same location and time)</a:t>
          </a:r>
        </a:p>
      </dsp:txBody>
      <dsp:txXfrm>
        <a:off x="1840237" y="1992280"/>
        <a:ext cx="4666066" cy="1593279"/>
      </dsp:txXfrm>
    </dsp:sp>
    <dsp:sp modelId="{E43C42FF-6565-4948-8884-5832A059383C}">
      <dsp:nvSpPr>
        <dsp:cNvPr id="0" name=""/>
        <dsp:cNvSpPr/>
      </dsp:nvSpPr>
      <dsp:spPr>
        <a:xfrm>
          <a:off x="0" y="3983879"/>
          <a:ext cx="6506304" cy="159327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79EA1E2-BFF8-4858-B3A9-1CEBC3650829}">
      <dsp:nvSpPr>
        <dsp:cNvPr id="0" name=""/>
        <dsp:cNvSpPr/>
      </dsp:nvSpPr>
      <dsp:spPr>
        <a:xfrm>
          <a:off x="481967" y="4342367"/>
          <a:ext cx="876303" cy="8763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BD74B0E-BB6C-446F-8670-324DC0E2DD8D}">
      <dsp:nvSpPr>
        <dsp:cNvPr id="0" name=""/>
        <dsp:cNvSpPr/>
      </dsp:nvSpPr>
      <dsp:spPr>
        <a:xfrm>
          <a:off x="1840237" y="3983879"/>
          <a:ext cx="4666066" cy="159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2" tIns="168622" rIns="168622" bIns="16862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All Bot’s decisions are made by a control center making it easy to add and remove bots in case of need (ex: being Banned)</a:t>
          </a:r>
        </a:p>
      </dsp:txBody>
      <dsp:txXfrm>
        <a:off x="1840237" y="3983879"/>
        <a:ext cx="4666066" cy="15932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7C85C4-7A4D-473E-8005-61F827293B6A}">
      <dsp:nvSpPr>
        <dsp:cNvPr id="0" name=""/>
        <dsp:cNvSpPr/>
      </dsp:nvSpPr>
      <dsp:spPr>
        <a:xfrm>
          <a:off x="0" y="680"/>
          <a:ext cx="6506304" cy="159327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E48F6B-ACDF-4D6E-B97F-DD8408832FDC}">
      <dsp:nvSpPr>
        <dsp:cNvPr id="0" name=""/>
        <dsp:cNvSpPr/>
      </dsp:nvSpPr>
      <dsp:spPr>
        <a:xfrm>
          <a:off x="481967" y="359168"/>
          <a:ext cx="876303" cy="8763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B677F95-B06A-438D-8350-D8B2900623E4}">
      <dsp:nvSpPr>
        <dsp:cNvPr id="0" name=""/>
        <dsp:cNvSpPr/>
      </dsp:nvSpPr>
      <dsp:spPr>
        <a:xfrm>
          <a:off x="1840237" y="680"/>
          <a:ext cx="4666066" cy="159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2" tIns="168622" rIns="168622" bIns="16862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All gathered data will be stored in Neo4J </a:t>
          </a:r>
        </a:p>
      </dsp:txBody>
      <dsp:txXfrm>
        <a:off x="1840237" y="680"/>
        <a:ext cx="4666066" cy="1593279"/>
      </dsp:txXfrm>
    </dsp:sp>
    <dsp:sp modelId="{0D935FCC-A829-4C41-A59D-2980B8772B1F}">
      <dsp:nvSpPr>
        <dsp:cNvPr id="0" name=""/>
        <dsp:cNvSpPr/>
      </dsp:nvSpPr>
      <dsp:spPr>
        <a:xfrm>
          <a:off x="0" y="1992280"/>
          <a:ext cx="6506304" cy="159327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9702D82-4A32-43E3-98DE-37624FA3E2A5}">
      <dsp:nvSpPr>
        <dsp:cNvPr id="0" name=""/>
        <dsp:cNvSpPr/>
      </dsp:nvSpPr>
      <dsp:spPr>
        <a:xfrm>
          <a:off x="481967" y="2350768"/>
          <a:ext cx="876303" cy="8763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4B7FB38-134F-4370-8619-B3B06F5A54EA}">
      <dsp:nvSpPr>
        <dsp:cNvPr id="0" name=""/>
        <dsp:cNvSpPr/>
      </dsp:nvSpPr>
      <dsp:spPr>
        <a:xfrm>
          <a:off x="1840237" y="1992280"/>
          <a:ext cx="4666066" cy="159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2" tIns="168622" rIns="168622" bIns="16862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 customizable web interface will be made in order to display gathered data.</a:t>
          </a:r>
        </a:p>
      </dsp:txBody>
      <dsp:txXfrm>
        <a:off x="1840237" y="1992280"/>
        <a:ext cx="4666066" cy="1593279"/>
      </dsp:txXfrm>
    </dsp:sp>
    <dsp:sp modelId="{1C9FB4B0-8865-4E82-BD98-8DA376847916}">
      <dsp:nvSpPr>
        <dsp:cNvPr id="0" name=""/>
        <dsp:cNvSpPr/>
      </dsp:nvSpPr>
      <dsp:spPr>
        <a:xfrm>
          <a:off x="0" y="3983879"/>
          <a:ext cx="6506304" cy="159327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13E09C-C3C8-4BC6-BD84-8236E1E4E9BC}">
      <dsp:nvSpPr>
        <dsp:cNvPr id="0" name=""/>
        <dsp:cNvSpPr/>
      </dsp:nvSpPr>
      <dsp:spPr>
        <a:xfrm>
          <a:off x="481967" y="4342367"/>
          <a:ext cx="876303" cy="8763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69087F8-0E6A-4AB9-B18B-EA1FD7B22770}">
      <dsp:nvSpPr>
        <dsp:cNvPr id="0" name=""/>
        <dsp:cNvSpPr/>
      </dsp:nvSpPr>
      <dsp:spPr>
        <a:xfrm>
          <a:off x="1840237" y="3983879"/>
          <a:ext cx="4666066" cy="159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2" tIns="168622" rIns="168622" bIns="16862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No Authentication is needed</a:t>
          </a:r>
        </a:p>
      </dsp:txBody>
      <dsp:txXfrm>
        <a:off x="1840237" y="3983879"/>
        <a:ext cx="4666066" cy="15932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A46BBDE-DCF4-5645-AFB9-96D18E2B0EC7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57F8F60-734B-664E-B0EF-B27B6EB7E29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795312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6BBDE-DCF4-5645-AFB9-96D18E2B0EC7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8F60-734B-664E-B0EF-B27B6EB7E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5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6BBDE-DCF4-5645-AFB9-96D18E2B0EC7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8F60-734B-664E-B0EF-B27B6EB7E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65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6BBDE-DCF4-5645-AFB9-96D18E2B0EC7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8F60-734B-664E-B0EF-B27B6EB7E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24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A46BBDE-DCF4-5645-AFB9-96D18E2B0EC7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7F8F60-734B-664E-B0EF-B27B6EB7E29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400755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6BBDE-DCF4-5645-AFB9-96D18E2B0EC7}" type="datetimeFigureOut">
              <a:rPr lang="en-US" smtClean="0"/>
              <a:t>3/12/19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8F60-734B-664E-B0EF-B27B6EB7E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597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6BBDE-DCF4-5645-AFB9-96D18E2B0EC7}" type="datetimeFigureOut">
              <a:rPr lang="en-US" smtClean="0"/>
              <a:t>3/12/19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8F60-734B-664E-B0EF-B27B6EB7E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096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6BBDE-DCF4-5645-AFB9-96D18E2B0EC7}" type="datetimeFigureOut">
              <a:rPr lang="en-US" smtClean="0"/>
              <a:t>3/12/19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8F60-734B-664E-B0EF-B27B6EB7E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14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6BBDE-DCF4-5645-AFB9-96D18E2B0EC7}" type="datetimeFigureOut">
              <a:rPr lang="en-US" smtClean="0"/>
              <a:t>3/12/19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8F60-734B-664E-B0EF-B27B6EB7E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455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A46BBDE-DCF4-5645-AFB9-96D18E2B0EC7}" type="datetimeFigureOut">
              <a:rPr lang="en-US" smtClean="0"/>
              <a:t>3/12/19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7F8F60-734B-664E-B0EF-B27B6EB7E29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33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A46BBDE-DCF4-5645-AFB9-96D18E2B0EC7}" type="datetimeFigureOut">
              <a:rPr lang="en-US" smtClean="0"/>
              <a:t>3/12/19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7F8F60-734B-664E-B0EF-B27B6EB7E29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09461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6A46BBDE-DCF4-5645-AFB9-96D18E2B0EC7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557F8F60-734B-664E-B0EF-B27B6EB7E29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98861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9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EA67A0-DF04-314D-9829-86856829E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/>
              <a:t>Social network mining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A276B1-25EA-9542-88CC-724B11CA78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- Elaboration -</a:t>
            </a:r>
          </a:p>
          <a:p>
            <a:r>
              <a:rPr lang="en-US" sz="2000" dirty="0" err="1"/>
              <a:t>Projeto</a:t>
            </a:r>
            <a:r>
              <a:rPr lang="en-US" sz="2000" dirty="0"/>
              <a:t> de </a:t>
            </a:r>
            <a:r>
              <a:rPr lang="en-US" sz="2000" dirty="0" err="1"/>
              <a:t>Informática</a:t>
            </a:r>
            <a:endParaRPr lang="en-US" sz="2000" dirty="0"/>
          </a:p>
          <a:p>
            <a:r>
              <a:rPr lang="en-US" sz="2000" dirty="0"/>
              <a:t>Grupo 2</a:t>
            </a:r>
          </a:p>
        </p:txBody>
      </p:sp>
    </p:spTree>
    <p:extLst>
      <p:ext uri="{BB962C8B-B14F-4D97-AF65-F5344CB8AC3E}">
        <p14:creationId xmlns:p14="http://schemas.microsoft.com/office/powerpoint/2010/main" val="1076153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8075B-8589-2640-A4E0-8A3A9EC63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Non-Functional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C4EE7-CA81-C04B-88FB-2DCD58A67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Usability</a:t>
            </a:r>
          </a:p>
          <a:p>
            <a:endParaRPr lang="en-US" dirty="0"/>
          </a:p>
          <a:p>
            <a:r>
              <a:rPr lang="en-US" dirty="0"/>
              <a:t>Interoperability</a:t>
            </a:r>
          </a:p>
          <a:p>
            <a:endParaRPr lang="en-US" dirty="0"/>
          </a:p>
          <a:p>
            <a:r>
              <a:rPr lang="en-US" dirty="0"/>
              <a:t>Scalability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F9618D-AF7C-E140-B967-A2A2F430D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1717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74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88911C-0EC7-40A9-9BCB-CA8A66E46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3023EA8-527A-4FA2-A71D-626F9127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0C46CD6-ADBB-41BC-8969-7C707D43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B6C38415-998B-45FB-A12C-BD0B184CB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8D89F71-9459-4318-ACAE-874616C3A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462" y="968188"/>
            <a:ext cx="1019404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D60D058B-1FA9-534C-9DBC-0DFF1558A4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7337" y="1289918"/>
            <a:ext cx="8120295" cy="424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46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D213B41-AC9B-4E61-BEED-FF4C168A8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C886B0-458D-E945-A334-61F87691E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7200" cap="all" dirty="0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D8BB75D5-93A7-4EC9-A2FB-DCBDE6DE3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Content Placeholder 6" descr="A picture containing clock&#10;&#10;Description automatically generated">
            <a:extLst>
              <a:ext uri="{FF2B5EF4-FFF2-40B4-BE49-F238E27FC236}">
                <a16:creationId xmlns:a16="http://schemas.microsoft.com/office/drawing/2014/main" id="{19501B10-DB1D-D84C-AEC8-10012414A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2862" y="1622485"/>
            <a:ext cx="9797173" cy="164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39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1FEBA-D681-1843-B383-AD18A2C09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en-US" dirty="0"/>
              <a:t>Goals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56C5C-84D3-A642-BBA9-B8F95D10F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6391651" cy="3581400"/>
          </a:xfrm>
        </p:spPr>
        <p:txBody>
          <a:bodyPr>
            <a:normAutofit/>
          </a:bodyPr>
          <a:lstStyle/>
          <a:p>
            <a:r>
              <a:rPr lang="en-US" sz="1800" dirty="0"/>
              <a:t>Bots that Mimic Human behavior in order to enter private communities</a:t>
            </a:r>
          </a:p>
          <a:p>
            <a:endParaRPr lang="en-US" sz="1800" dirty="0"/>
          </a:p>
          <a:p>
            <a:r>
              <a:rPr lang="en-US" sz="1800" dirty="0"/>
              <a:t>Deceive Social Networks to believe that it is a human interacting</a:t>
            </a:r>
          </a:p>
          <a:p>
            <a:endParaRPr lang="en-US" sz="1800" dirty="0"/>
          </a:p>
          <a:p>
            <a:r>
              <a:rPr lang="en-US" sz="1800" dirty="0"/>
              <a:t>All decisions are made by a control center</a:t>
            </a:r>
          </a:p>
          <a:p>
            <a:endParaRPr lang="en-US" sz="1800" dirty="0"/>
          </a:p>
          <a:p>
            <a:r>
              <a:rPr lang="en-US" sz="1800" dirty="0"/>
              <a:t>Bots must be the most ”Stateless” as possible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9676C-9F4E-944C-B3EE-E0172E951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279" y="2324782"/>
            <a:ext cx="3542618" cy="354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88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1FEBA-D681-1843-B383-AD18A2C09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56C5C-84D3-A642-BBA9-B8F95D10F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Store all information on a Graph oriented Database</a:t>
            </a:r>
          </a:p>
          <a:p>
            <a:endParaRPr lang="en-US" dirty="0"/>
          </a:p>
          <a:p>
            <a:r>
              <a:rPr lang="en-US" dirty="0"/>
              <a:t>Visualization tools for Graphs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46DAB2-8EC5-7141-8F7A-88D230383AC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06837" y="2816225"/>
            <a:ext cx="4812013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06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E2B8A2D-F46F-4DA5-8AFF-BC57461C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29C668-CC2B-1247-BAB7-35D5F8BE6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 dirty="0"/>
              <a:t>Requirements gathering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157D4C-F65E-A747-B0FA-B57805C3D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r>
              <a:rPr lang="en-US"/>
              <a:t>To better meet our problem and gather all requirements necessary we gathered information with our stakeholder (Diogo Gomes) in the several meetings with him and by brainstorming.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2BAD85-00E4-4D0A-993C-8372E78E1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FB9B3C-4F0D-7A4B-A560-3B62EA4A7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090" y="830367"/>
            <a:ext cx="3730079" cy="233129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Picture 6" descr="A picture containing wall, toy&#10;&#10;Description automatically generated">
            <a:extLst>
              <a:ext uri="{FF2B5EF4-FFF2-40B4-BE49-F238E27FC236}">
                <a16:creationId xmlns:a16="http://schemas.microsoft.com/office/drawing/2014/main" id="{993CE489-5456-E54C-B09B-3221FFCA1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7090" y="3887501"/>
            <a:ext cx="3730079" cy="1948966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80287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0598A2-04CD-E14B-BFAC-28A952BBE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en-US" sz="2800"/>
              <a:t>Client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1602D5-84AF-0C47-B87F-44626F1E2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5" y="1371976"/>
            <a:ext cx="6900380" cy="41140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5BF3B-BD46-D94C-9B4E-3721AE8BA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r>
              <a:rPr lang="en-US" sz="1600" dirty="0"/>
              <a:t>Our final client is an:</a:t>
            </a:r>
          </a:p>
          <a:p>
            <a:endParaRPr lang="en-US" sz="1600" dirty="0"/>
          </a:p>
          <a:p>
            <a:pPr marL="0" indent="0" algn="ctr">
              <a:buNone/>
            </a:pPr>
            <a:r>
              <a:rPr lang="en-US" sz="3600" b="1" dirty="0"/>
              <a:t>Investigator</a:t>
            </a:r>
            <a:endParaRPr lang="en-US" sz="1600" b="1" dirty="0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7312456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6B6BFB-4C79-504F-8DBB-E4A0DBF77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State of the Art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FEE87CF-4140-4869-B6CF-7010A79F30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5597833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2613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6B6BFB-4C79-504F-8DBB-E4A0DBF77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State of the Art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82723D9-F0B2-4053-9DA9-435C9B67E8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7245357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640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B529-D335-2D4C-986F-A6775AE24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EACC1C-2698-CF48-86E9-EAC56F1DE8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57261" y="1928812"/>
            <a:ext cx="5621597" cy="3843337"/>
          </a:xfrm>
        </p:spPr>
      </p:pic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D1D2F0-BE4D-8D44-8ABD-47F6E2FD49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32103" y="1928812"/>
            <a:ext cx="5359897" cy="3843337"/>
          </a:xfrm>
        </p:spPr>
      </p:pic>
    </p:spTree>
    <p:extLst>
      <p:ext uri="{BB962C8B-B14F-4D97-AF65-F5344CB8AC3E}">
        <p14:creationId xmlns:p14="http://schemas.microsoft.com/office/powerpoint/2010/main" val="2432849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27802-754C-8A49-9660-36D65B736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en-US" dirty="0"/>
              <a:t>Functional Requirements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13AC5-B2DE-F74A-AD24-CF27139A4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5072437" cy="3581400"/>
          </a:xfrm>
        </p:spPr>
        <p:txBody>
          <a:bodyPr>
            <a:normAutofit/>
          </a:bodyPr>
          <a:lstStyle/>
          <a:p>
            <a:r>
              <a:rPr lang="en-US" sz="1800"/>
              <a:t>View the Network</a:t>
            </a:r>
          </a:p>
          <a:p>
            <a:endParaRPr lang="en-US" sz="1800"/>
          </a:p>
          <a:p>
            <a:r>
              <a:rPr lang="en-US" sz="1800"/>
              <a:t>Customizable System</a:t>
            </a:r>
          </a:p>
          <a:p>
            <a:endParaRPr lang="en-US" sz="1800"/>
          </a:p>
          <a:p>
            <a:r>
              <a:rPr lang="en-US" sz="1800"/>
              <a:t>Identify Communities</a:t>
            </a:r>
          </a:p>
          <a:p>
            <a:endParaRPr lang="en-US" sz="1800"/>
          </a:p>
          <a:p>
            <a:r>
              <a:rPr lang="en-US" sz="1800"/>
              <a:t>Visualization Tools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9D84EE-A654-4B4E-BA20-86E1AB806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641" y="2353784"/>
            <a:ext cx="5105445" cy="353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0335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247</Words>
  <Application>Microsoft Macintosh PowerPoint</Application>
  <PresentationFormat>Widescreen</PresentationFormat>
  <Paragraphs>46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Franklin Gothic Book</vt:lpstr>
      <vt:lpstr>Crop</vt:lpstr>
      <vt:lpstr>Social network mining</vt:lpstr>
      <vt:lpstr>Goals</vt:lpstr>
      <vt:lpstr>Goals</vt:lpstr>
      <vt:lpstr>Requirements gathering</vt:lpstr>
      <vt:lpstr>Client</vt:lpstr>
      <vt:lpstr>State of the Art</vt:lpstr>
      <vt:lpstr>State of the Art</vt:lpstr>
      <vt:lpstr>Use Cases</vt:lpstr>
      <vt:lpstr>Functional Requirements</vt:lpstr>
      <vt:lpstr>Non-Functional Requirements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network mining</dc:title>
  <dc:creator>Daniel Teixeira</dc:creator>
  <cp:lastModifiedBy>Daniel Teixeira</cp:lastModifiedBy>
  <cp:revision>2</cp:revision>
  <dcterms:created xsi:type="dcterms:W3CDTF">2019-03-12T22:37:26Z</dcterms:created>
  <dcterms:modified xsi:type="dcterms:W3CDTF">2019-03-12T22:43:44Z</dcterms:modified>
</cp:coreProperties>
</file>